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Slovní úlohy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4. ročník</a:t>
            </a:r>
            <a:br>
              <a:rPr lang="cs-CZ" dirty="0" smtClean="0"/>
            </a:br>
            <a:r>
              <a:rPr lang="cs-CZ" sz="1200" dirty="0" smtClean="0"/>
              <a:t>autor: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Vypočítej, zápis přepiš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obchodu přivezli 45 kg broskví a 31kg meruněk.</a:t>
            </a:r>
          </a:p>
          <a:p>
            <a:pPr>
              <a:buNone/>
            </a:pPr>
            <a:r>
              <a:rPr lang="cs-CZ" dirty="0" smtClean="0"/>
              <a:t>Kolik přivezli kilogramů ovoce celkem?</a:t>
            </a:r>
          </a:p>
          <a:p>
            <a:pPr>
              <a:buNone/>
            </a:pPr>
            <a:r>
              <a:rPr lang="cs-CZ" sz="2400" dirty="0" smtClean="0"/>
              <a:t>Zápis: </a:t>
            </a:r>
          </a:p>
          <a:p>
            <a:pPr>
              <a:buNone/>
            </a:pPr>
            <a:r>
              <a:rPr lang="cs-CZ" sz="2400" dirty="0" smtClean="0"/>
              <a:t>Broskví     _____kg</a:t>
            </a:r>
          </a:p>
          <a:p>
            <a:pPr>
              <a:buNone/>
            </a:pPr>
            <a:r>
              <a:rPr lang="cs-CZ" sz="2400" dirty="0" smtClean="0"/>
              <a:t>Meruněk  _____kg</a:t>
            </a:r>
          </a:p>
          <a:p>
            <a:pPr>
              <a:buNone/>
            </a:pPr>
            <a:r>
              <a:rPr lang="cs-CZ" sz="2400" dirty="0" smtClean="0"/>
              <a:t>Celkem         ?</a:t>
            </a:r>
          </a:p>
          <a:p>
            <a:pPr>
              <a:buNone/>
            </a:pPr>
            <a:r>
              <a:rPr lang="cs-CZ" sz="2400" dirty="0" smtClean="0"/>
              <a:t>Vypočítej: ____________</a:t>
            </a:r>
          </a:p>
          <a:p>
            <a:pPr>
              <a:buNone/>
            </a:pPr>
            <a:r>
              <a:rPr lang="cs-CZ" sz="2400" dirty="0" smtClean="0"/>
              <a:t>Celkem přivezli _____kg ovoce.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852936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2, zápis přepiš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pekárně upekli 89 koláčů. Dopoledne prodali 54 koláčů. Kolik koláčů jim zbylo?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Upekli________koláčů</a:t>
            </a:r>
          </a:p>
          <a:p>
            <a:pPr>
              <a:buNone/>
            </a:pPr>
            <a:r>
              <a:rPr lang="cs-CZ" sz="2400" dirty="0" smtClean="0"/>
              <a:t>Prodli________koláčů</a:t>
            </a:r>
          </a:p>
          <a:p>
            <a:pPr>
              <a:buNone/>
            </a:pPr>
            <a:r>
              <a:rPr lang="cs-CZ" sz="2400" dirty="0" smtClean="0"/>
              <a:t>Zbylo      ?</a:t>
            </a:r>
          </a:p>
          <a:p>
            <a:pPr>
              <a:buNone/>
            </a:pPr>
            <a:r>
              <a:rPr lang="cs-CZ" sz="2400" dirty="0" smtClean="0"/>
              <a:t>Vypočítej: _____________</a:t>
            </a:r>
          </a:p>
          <a:p>
            <a:pPr>
              <a:buNone/>
            </a:pPr>
            <a:r>
              <a:rPr lang="cs-CZ" sz="2400" dirty="0" smtClean="0"/>
              <a:t>V prodejně zbylo _______koláčů.</a:t>
            </a:r>
          </a:p>
        </p:txBody>
      </p:sp>
      <p:pic>
        <p:nvPicPr>
          <p:cNvPr id="1026" name="Picture 2" descr="C:\Documents and Settings\Jarda\Plocha\koláč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564904"/>
            <a:ext cx="2734816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3, zapiš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středu vyrobili v továrně 20 automobilů, ve čtvrtek 30 a v pátek 49. Kolik automobilů vyrobili celkem?</a:t>
            </a:r>
          </a:p>
          <a:p>
            <a:pPr>
              <a:buNone/>
            </a:pPr>
            <a:r>
              <a:rPr lang="cs-CZ" sz="2400" dirty="0" smtClean="0"/>
              <a:t> Zápis:</a:t>
            </a:r>
          </a:p>
          <a:p>
            <a:pPr>
              <a:buNone/>
            </a:pPr>
            <a:r>
              <a:rPr lang="cs-CZ" sz="2400" dirty="0" smtClean="0"/>
              <a:t> Ve středu________</a:t>
            </a:r>
          </a:p>
          <a:p>
            <a:pPr>
              <a:buNone/>
            </a:pPr>
            <a:r>
              <a:rPr lang="cs-CZ" sz="2400" dirty="0" smtClean="0"/>
              <a:t> Ve čtvrtek________</a:t>
            </a:r>
          </a:p>
          <a:p>
            <a:pPr>
              <a:buNone/>
            </a:pPr>
            <a:r>
              <a:rPr lang="cs-CZ" sz="2400" dirty="0" smtClean="0"/>
              <a:t> V pátek  _________</a:t>
            </a:r>
          </a:p>
          <a:p>
            <a:pPr>
              <a:buNone/>
            </a:pPr>
            <a:r>
              <a:rPr lang="cs-CZ" sz="2400" dirty="0" smtClean="0"/>
              <a:t> Celkem       ?</a:t>
            </a:r>
          </a:p>
          <a:p>
            <a:pPr>
              <a:buNone/>
            </a:pPr>
            <a:r>
              <a:rPr lang="cs-CZ" sz="2400" dirty="0" smtClean="0"/>
              <a:t> Vypočítej: ___________________</a:t>
            </a:r>
          </a:p>
          <a:p>
            <a:pPr>
              <a:buNone/>
            </a:pPr>
            <a:r>
              <a:rPr lang="cs-CZ" sz="2400" dirty="0" smtClean="0"/>
              <a:t> Celkem vyrobili ________aut.</a:t>
            </a:r>
            <a:endParaRPr lang="cs-CZ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36912"/>
            <a:ext cx="2352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pondělí cestovalo vlakem 67 cestujících.V úterý cestovalo o 20 cestujících méně. Kolik cestovalo lidí vlakem v úterý?</a:t>
            </a:r>
          </a:p>
          <a:p>
            <a:pPr>
              <a:buNone/>
            </a:pPr>
            <a:r>
              <a:rPr lang="cs-CZ" sz="2400" dirty="0" smtClean="0"/>
              <a:t> Zápis: </a:t>
            </a:r>
          </a:p>
          <a:p>
            <a:pPr>
              <a:buNone/>
            </a:pPr>
            <a:r>
              <a:rPr lang="cs-CZ" sz="2400" dirty="0" smtClean="0"/>
              <a:t> V pondělí_________</a:t>
            </a:r>
          </a:p>
          <a:p>
            <a:pPr>
              <a:buNone/>
            </a:pPr>
            <a:r>
              <a:rPr lang="cs-CZ" sz="2400" dirty="0" smtClean="0"/>
              <a:t> V úterý  o  ________méně</a:t>
            </a:r>
          </a:p>
          <a:p>
            <a:pPr>
              <a:buNone/>
            </a:pPr>
            <a:r>
              <a:rPr lang="cs-CZ" sz="2400" dirty="0" smtClean="0"/>
              <a:t> Cestovalo v úterý ?</a:t>
            </a:r>
          </a:p>
          <a:p>
            <a:pPr>
              <a:buNone/>
            </a:pPr>
            <a:r>
              <a:rPr lang="cs-CZ" sz="2400" dirty="0" smtClean="0"/>
              <a:t> Vypočítej: ______________</a:t>
            </a:r>
          </a:p>
          <a:p>
            <a:pPr>
              <a:buNone/>
            </a:pPr>
            <a:r>
              <a:rPr lang="cs-CZ" sz="2400" dirty="0" smtClean="0"/>
              <a:t> V úterý cestovalo vlakem________cestujících.</a:t>
            </a:r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4, zapiš do sešitu: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80928"/>
            <a:ext cx="367240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</TotalTime>
  <Words>210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Matematika 4. ročník autor: Mgr. Hana Kohoutová</vt:lpstr>
      <vt:lpstr>Vypočítej, zápis přepiš do sešitu:</vt:lpstr>
      <vt:lpstr>Úkol č. 2, zápis přepiš do sešitu:</vt:lpstr>
      <vt:lpstr>Úkol č. 3, zapiš do sešitu:</vt:lpstr>
      <vt:lpstr>Úkol č. 4, zapiš do sešitu: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4. ročník autor: Mgr. Hana Kohoutová</dc:title>
  <cp:lastModifiedBy>Kohoutovi</cp:lastModifiedBy>
  <cp:revision>7</cp:revision>
  <dcterms:modified xsi:type="dcterms:W3CDTF">2020-03-19T18:45:27Z</dcterms:modified>
</cp:coreProperties>
</file>